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9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-244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AD216D-2CDC-1240-A138-1ADE2FB6FE0E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B5484-5B70-1F4D-BBAD-F66B7CE6AA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B7BD08-7393-BA4F-AFBD-C4DA169EEB3A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8E704-639B-7C46-83E9-E3B6B6054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909AD4E-D3A9-FB4E-8C04-5BC1B7B2E26A}" type="datetime1">
              <a:rPr lang="en-US" smtClean="0"/>
              <a:pPr/>
              <a:t>2/8/2011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88A3095-1BE1-884B-88A2-6D0E199687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0F04-6869-C747-AAD2-12725BC8871B}" type="datetime1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3095-1BE1-884B-88A2-6D0E199687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3BEC3-B62B-2740-A66A-7961C7948BE3}" type="datetime1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3095-1BE1-884B-88A2-6D0E199687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096F-E179-CB42-B6FB-420452AB1455}" type="datetime1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3095-1BE1-884B-88A2-6D0E199687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88AD-8A79-2C48-9E98-7C3C06C8BFC9}" type="datetime1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3095-1BE1-884B-88A2-6D0E199687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C04F-4573-0948-8036-4A305E98E9B6}" type="datetime1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3095-1BE1-884B-88A2-6D0E199687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8E1C1-98E7-B24C-B76C-6E44AA2A14F9}" type="datetime1">
              <a:rPr lang="en-US" smtClean="0"/>
              <a:pPr/>
              <a:t>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3095-1BE1-884B-88A2-6D0E199687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FD85-D8A3-4341-8435-CEBB7A2C048A}" type="datetime1">
              <a:rPr lang="en-US" smtClean="0"/>
              <a:pPr/>
              <a:t>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3095-1BE1-884B-88A2-6D0E199687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51FAD-CCE7-1248-AA2B-FAB402F8FBBB}" type="datetime1">
              <a:rPr lang="en-US" smtClean="0"/>
              <a:pPr/>
              <a:t>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3095-1BE1-884B-88A2-6D0E199687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7126BAB8-BE8E-AF49-913F-2C8C219259E1}" type="datetime1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3095-1BE1-884B-88A2-6D0E199687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CA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4D040BE-50F7-6649-B496-752B98599B4C}" type="datetime1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88A3095-1BE1-884B-88A2-6D0E199687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44A104CD-05DF-D14F-859B-FD4C0245D6BB}" type="datetime1">
              <a:rPr lang="en-US" smtClean="0"/>
              <a:pPr/>
              <a:t>2/8/2011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88A3095-1BE1-884B-88A2-6D0E199687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Language of Ceremony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Skicinuwimiyewakon</a:t>
            </a:r>
            <a:endParaRPr lang="en-US" dirty="0" smtClean="0"/>
          </a:p>
          <a:p>
            <a:r>
              <a:rPr lang="en-US" i="1" dirty="0" smtClean="0"/>
              <a:t>Opolahsomuwehs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U </a:t>
            </a:r>
            <a:r>
              <a:rPr lang="en-US" dirty="0" err="1" smtClean="0"/>
              <a:t>Komac</a:t>
            </a:r>
            <a:r>
              <a:rPr lang="en-US" dirty="0" smtClean="0"/>
              <a:t> </a:t>
            </a:r>
            <a:r>
              <a:rPr lang="en-US" dirty="0" err="1" smtClean="0"/>
              <a:t>Kehcitposit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Knutul</a:t>
            </a:r>
            <a:r>
              <a:rPr lang="en-US" dirty="0" smtClean="0"/>
              <a:t> </a:t>
            </a:r>
            <a:r>
              <a:rPr lang="en-US" dirty="0" err="1" smtClean="0"/>
              <a:t>etoli</a:t>
            </a:r>
            <a:r>
              <a:rPr lang="en-US" dirty="0" smtClean="0"/>
              <a:t> </a:t>
            </a:r>
            <a:r>
              <a:rPr lang="en-US" dirty="0" err="1" smtClean="0"/>
              <a:t>koluliyin</a:t>
            </a:r>
            <a:r>
              <a:rPr lang="en-US" dirty="0" smtClean="0"/>
              <a:t> </a:t>
            </a:r>
            <a:r>
              <a:rPr lang="en-US" dirty="0" err="1" smtClean="0"/>
              <a:t>wocawsonok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Nutuwin</a:t>
            </a:r>
            <a:r>
              <a:rPr lang="en-US" dirty="0" smtClean="0"/>
              <a:t> </a:t>
            </a:r>
            <a:r>
              <a:rPr lang="en-US" dirty="0" err="1" smtClean="0"/>
              <a:t>opocil</a:t>
            </a:r>
            <a:r>
              <a:rPr lang="en-US" dirty="0" smtClean="0"/>
              <a:t> nil </a:t>
            </a:r>
            <a:r>
              <a:rPr lang="en-US" dirty="0" err="1" smtClean="0"/>
              <a:t>ntuwasisu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Kpawatomulon</a:t>
            </a:r>
            <a:r>
              <a:rPr lang="en-US" dirty="0" smtClean="0"/>
              <a:t> </a:t>
            </a:r>
            <a:r>
              <a:rPr lang="en-US" dirty="0" err="1" smtClean="0"/>
              <a:t>elsoniyin</a:t>
            </a:r>
            <a:r>
              <a:rPr lang="en-US" dirty="0" smtClean="0"/>
              <a:t> </a:t>
            </a:r>
            <a:r>
              <a:rPr lang="en-US" dirty="0" err="1" smtClean="0"/>
              <a:t>naka</a:t>
            </a:r>
            <a:r>
              <a:rPr lang="en-US" dirty="0" smtClean="0"/>
              <a:t> </a:t>
            </a:r>
            <a:r>
              <a:rPr lang="en-US" dirty="0" err="1" smtClean="0"/>
              <a:t>elitahasiyin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Skicinuwimiyakon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Nkiluwahtun</a:t>
            </a:r>
            <a:r>
              <a:rPr lang="en-US" dirty="0" smtClean="0"/>
              <a:t> </a:t>
            </a:r>
            <a:r>
              <a:rPr lang="en-US" dirty="0" err="1" smtClean="0"/>
              <a:t>ktulsonuwakon</a:t>
            </a:r>
            <a:r>
              <a:rPr lang="en-US" dirty="0" smtClean="0"/>
              <a:t> U </a:t>
            </a:r>
            <a:r>
              <a:rPr lang="en-US" dirty="0" err="1" smtClean="0"/>
              <a:t>Komac</a:t>
            </a:r>
            <a:r>
              <a:rPr lang="en-US" dirty="0" smtClean="0"/>
              <a:t> </a:t>
            </a:r>
            <a:r>
              <a:rPr lang="en-US" dirty="0" err="1" smtClean="0"/>
              <a:t>Kehcitposit</a:t>
            </a:r>
            <a:r>
              <a:rPr lang="en-US" dirty="0" smtClean="0"/>
              <a:t>,</a:t>
            </a:r>
          </a:p>
          <a:p>
            <a:endParaRPr lang="en-US" dirty="0" smtClean="0"/>
          </a:p>
          <a:p>
            <a:r>
              <a:rPr lang="en-US" dirty="0" smtClean="0"/>
              <a:t>Kat ‘</a:t>
            </a:r>
            <a:r>
              <a:rPr lang="en-US" dirty="0" err="1" smtClean="0"/>
              <a:t>ciw</a:t>
            </a:r>
            <a:r>
              <a:rPr lang="en-US" dirty="0" smtClean="0"/>
              <a:t> op </a:t>
            </a:r>
            <a:r>
              <a:rPr lang="en-US" dirty="0" err="1" smtClean="0"/>
              <a:t>piyemi</a:t>
            </a:r>
            <a:r>
              <a:rPr lang="en-US" dirty="0" smtClean="0"/>
              <a:t> </a:t>
            </a:r>
            <a:r>
              <a:rPr lang="en-US" dirty="0" err="1" smtClean="0"/>
              <a:t>nkinsoniwon</a:t>
            </a:r>
            <a:r>
              <a:rPr lang="en-US" dirty="0" smtClean="0"/>
              <a:t> </a:t>
            </a:r>
            <a:r>
              <a:rPr lang="en-US" dirty="0" err="1" smtClean="0"/>
              <a:t>katok</a:t>
            </a:r>
            <a:r>
              <a:rPr lang="en-US" dirty="0" smtClean="0"/>
              <a:t> </a:t>
            </a:r>
            <a:r>
              <a:rPr lang="en-US" dirty="0" err="1" smtClean="0"/>
              <a:t>Nsiwehsok</a:t>
            </a:r>
            <a:r>
              <a:rPr lang="en-US" dirty="0" smtClean="0"/>
              <a:t>, </a:t>
            </a:r>
            <a:r>
              <a:rPr lang="en-US" dirty="0" err="1" smtClean="0"/>
              <a:t>kenoq</a:t>
            </a:r>
            <a:r>
              <a:rPr lang="en-US" dirty="0" smtClean="0"/>
              <a:t> </a:t>
            </a:r>
            <a:r>
              <a:rPr lang="en-US" dirty="0" err="1" smtClean="0"/>
              <a:t>weci</a:t>
            </a:r>
            <a:r>
              <a:rPr lang="en-US" dirty="0" smtClean="0"/>
              <a:t> </a:t>
            </a:r>
            <a:r>
              <a:rPr lang="en-US" dirty="0" err="1" smtClean="0"/>
              <a:t>kisi</a:t>
            </a:r>
            <a:r>
              <a:rPr lang="en-US" dirty="0" smtClean="0"/>
              <a:t> </a:t>
            </a:r>
            <a:r>
              <a:rPr lang="en-US" dirty="0" err="1" smtClean="0"/>
              <a:t>mikahkamuk</a:t>
            </a:r>
            <a:r>
              <a:rPr lang="en-US" dirty="0" smtClean="0"/>
              <a:t> </a:t>
            </a:r>
            <a:r>
              <a:rPr lang="en-US" dirty="0" err="1" smtClean="0"/>
              <a:t>piyemukotuwit</a:t>
            </a:r>
            <a:r>
              <a:rPr lang="en-US" dirty="0" smtClean="0"/>
              <a:t>, nil </a:t>
            </a:r>
            <a:r>
              <a:rPr lang="en-US" dirty="0" err="1" smtClean="0"/>
              <a:t>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Skicinuwimiyewakon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Nkiluwahtun</a:t>
            </a:r>
            <a:r>
              <a:rPr lang="en-US" dirty="0" smtClean="0"/>
              <a:t> </a:t>
            </a:r>
            <a:r>
              <a:rPr lang="en-US" dirty="0" err="1" smtClean="0"/>
              <a:t>eli</a:t>
            </a:r>
            <a:r>
              <a:rPr lang="en-US" dirty="0" smtClean="0"/>
              <a:t> </a:t>
            </a:r>
            <a:r>
              <a:rPr lang="en-US" dirty="0" err="1" smtClean="0"/>
              <a:t>kcicihtuwakon</a:t>
            </a:r>
            <a:r>
              <a:rPr lang="en-US" dirty="0" smtClean="0"/>
              <a:t> </a:t>
            </a:r>
            <a:r>
              <a:rPr lang="en-US" dirty="0" err="1" smtClean="0"/>
              <a:t>naka</a:t>
            </a:r>
            <a:r>
              <a:rPr lang="en-US" dirty="0" smtClean="0"/>
              <a:t> </a:t>
            </a:r>
            <a:r>
              <a:rPr lang="en-US" dirty="0" err="1" smtClean="0"/>
              <a:t>ktokehkituwakon</a:t>
            </a:r>
            <a:r>
              <a:rPr lang="en-US" dirty="0" smtClean="0"/>
              <a:t>, </a:t>
            </a:r>
          </a:p>
          <a:p>
            <a:endParaRPr lang="en-US" dirty="0" smtClean="0"/>
          </a:p>
          <a:p>
            <a:r>
              <a:rPr lang="en-US" dirty="0" smtClean="0"/>
              <a:t>tan </a:t>
            </a:r>
            <a:r>
              <a:rPr lang="en-US" dirty="0" err="1" smtClean="0"/>
              <a:t>psiw</a:t>
            </a:r>
            <a:r>
              <a:rPr lang="en-US" dirty="0" smtClean="0"/>
              <a:t> </a:t>
            </a:r>
            <a:r>
              <a:rPr lang="en-US" dirty="0" err="1" smtClean="0"/>
              <a:t>kisi</a:t>
            </a:r>
            <a:r>
              <a:rPr lang="en-US" dirty="0" smtClean="0"/>
              <a:t> </a:t>
            </a:r>
            <a:r>
              <a:rPr lang="en-US" dirty="0" err="1" smtClean="0"/>
              <a:t>katuwon</a:t>
            </a:r>
            <a:r>
              <a:rPr lang="en-US" dirty="0" smtClean="0"/>
              <a:t> </a:t>
            </a:r>
            <a:r>
              <a:rPr lang="en-US" dirty="0" err="1" smtClean="0"/>
              <a:t>neqiw</a:t>
            </a:r>
            <a:r>
              <a:rPr lang="en-US" dirty="0" smtClean="0"/>
              <a:t> </a:t>
            </a:r>
            <a:r>
              <a:rPr lang="en-US" dirty="0" err="1" smtClean="0"/>
              <a:t>ehtahsi</a:t>
            </a:r>
            <a:r>
              <a:rPr lang="en-US" dirty="0" smtClean="0"/>
              <a:t> </a:t>
            </a:r>
            <a:r>
              <a:rPr lang="en-US" dirty="0" err="1" smtClean="0"/>
              <a:t>mip</a:t>
            </a:r>
            <a:r>
              <a:rPr lang="en-US" dirty="0" smtClean="0"/>
              <a:t> </a:t>
            </a:r>
            <a:r>
              <a:rPr lang="en-US" dirty="0" err="1" smtClean="0"/>
              <a:t>naka</a:t>
            </a:r>
            <a:r>
              <a:rPr lang="en-US" dirty="0" smtClean="0"/>
              <a:t> </a:t>
            </a:r>
            <a:r>
              <a:rPr lang="en-US" dirty="0" err="1" smtClean="0"/>
              <a:t>ponapsqok</a:t>
            </a:r>
            <a:r>
              <a:rPr lang="en-US" dirty="0" smtClean="0"/>
              <a:t>, </a:t>
            </a:r>
          </a:p>
          <a:p>
            <a:endParaRPr lang="en-US" dirty="0" smtClean="0"/>
          </a:p>
          <a:p>
            <a:r>
              <a:rPr lang="en-US" dirty="0" err="1" smtClean="0"/>
              <a:t>weci</a:t>
            </a:r>
            <a:r>
              <a:rPr lang="en-US" dirty="0" smtClean="0"/>
              <a:t> op </a:t>
            </a:r>
            <a:r>
              <a:rPr lang="en-US" dirty="0" err="1" smtClean="0"/>
              <a:t>kisi</a:t>
            </a:r>
            <a:r>
              <a:rPr lang="en-US" dirty="0" smtClean="0"/>
              <a:t> </a:t>
            </a:r>
            <a:r>
              <a:rPr lang="en-US" dirty="0" err="1" smtClean="0"/>
              <a:t>liptuwok</a:t>
            </a:r>
            <a:r>
              <a:rPr lang="en-US" dirty="0" smtClean="0"/>
              <a:t> </a:t>
            </a:r>
            <a:r>
              <a:rPr lang="en-US" dirty="0" err="1" smtClean="0"/>
              <a:t>nmawsuwinumok</a:t>
            </a:r>
            <a:r>
              <a:rPr lang="en-US" dirty="0" smtClean="0"/>
              <a:t> tan </a:t>
            </a:r>
            <a:r>
              <a:rPr lang="en-US" dirty="0" err="1" smtClean="0"/>
              <a:t>kil</a:t>
            </a:r>
            <a:r>
              <a:rPr lang="en-US" dirty="0" smtClean="0"/>
              <a:t> </a:t>
            </a:r>
            <a:r>
              <a:rPr lang="en-US" dirty="0" err="1" smtClean="0"/>
              <a:t>itomon</a:t>
            </a:r>
            <a:r>
              <a:rPr lang="en-US" dirty="0" smtClean="0"/>
              <a:t>,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Skicinuwimiyewakon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‘</a:t>
            </a:r>
            <a:r>
              <a:rPr lang="en-US" dirty="0" err="1" smtClean="0"/>
              <a:t>Ciw</a:t>
            </a:r>
            <a:r>
              <a:rPr lang="en-US" dirty="0" smtClean="0"/>
              <a:t> ‘</a:t>
            </a:r>
            <a:r>
              <a:rPr lang="en-US" dirty="0" err="1" smtClean="0"/>
              <a:t>pomawsuwakonuwal</a:t>
            </a:r>
            <a:r>
              <a:rPr lang="en-US" dirty="0" smtClean="0"/>
              <a:t> </a:t>
            </a:r>
            <a:r>
              <a:rPr lang="en-US" dirty="0" err="1" smtClean="0"/>
              <a:t>naka</a:t>
            </a:r>
            <a:endParaRPr lang="en-US" dirty="0" smtClean="0"/>
          </a:p>
          <a:p>
            <a:r>
              <a:rPr lang="en-US" dirty="0" smtClean="0"/>
              <a:t>‘</a:t>
            </a:r>
            <a:r>
              <a:rPr lang="en-US" dirty="0" err="1" smtClean="0"/>
              <a:t>kinitahasuwakonuwal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Mecopal</a:t>
            </a:r>
            <a:r>
              <a:rPr lang="en-US" dirty="0" smtClean="0"/>
              <a:t> </a:t>
            </a:r>
            <a:r>
              <a:rPr lang="en-US" dirty="0" err="1" smtClean="0"/>
              <a:t>mecimiw</a:t>
            </a:r>
            <a:r>
              <a:rPr lang="en-US" dirty="0" smtClean="0"/>
              <a:t> </a:t>
            </a:r>
            <a:r>
              <a:rPr lang="en-US" dirty="0" err="1" smtClean="0"/>
              <a:t>npihtinol</a:t>
            </a:r>
            <a:r>
              <a:rPr lang="en-US" dirty="0" smtClean="0"/>
              <a:t> </a:t>
            </a:r>
            <a:r>
              <a:rPr lang="en-US" dirty="0" err="1" smtClean="0"/>
              <a:t>woleyutok</a:t>
            </a:r>
            <a:r>
              <a:rPr lang="en-US" dirty="0" smtClean="0"/>
              <a:t> </a:t>
            </a:r>
            <a:r>
              <a:rPr lang="en-US" dirty="0" err="1" smtClean="0"/>
              <a:t>kehsok</a:t>
            </a:r>
            <a:r>
              <a:rPr lang="en-US" dirty="0" smtClean="0"/>
              <a:t> </a:t>
            </a:r>
            <a:r>
              <a:rPr lang="en-US" dirty="0" err="1" smtClean="0"/>
              <a:t>psiw</a:t>
            </a:r>
            <a:r>
              <a:rPr lang="en-US" dirty="0" smtClean="0"/>
              <a:t> </a:t>
            </a:r>
            <a:r>
              <a:rPr lang="en-US" dirty="0" err="1" smtClean="0"/>
              <a:t>welinaqahk</a:t>
            </a:r>
            <a:r>
              <a:rPr lang="en-US" dirty="0" smtClean="0"/>
              <a:t> </a:t>
            </a:r>
            <a:r>
              <a:rPr lang="en-US" dirty="0" err="1" smtClean="0"/>
              <a:t>kisihtuwon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Mecopal</a:t>
            </a:r>
            <a:r>
              <a:rPr lang="en-US" dirty="0" smtClean="0"/>
              <a:t> </a:t>
            </a:r>
            <a:r>
              <a:rPr lang="en-US" dirty="0" err="1" smtClean="0"/>
              <a:t>mecimiw</a:t>
            </a:r>
            <a:r>
              <a:rPr lang="en-US" dirty="0" smtClean="0"/>
              <a:t> </a:t>
            </a:r>
            <a:r>
              <a:rPr lang="en-US" dirty="0" err="1" smtClean="0"/>
              <a:t>ncalokossiyil</a:t>
            </a:r>
            <a:r>
              <a:rPr lang="en-US" dirty="0" smtClean="0"/>
              <a:t> </a:t>
            </a:r>
            <a:r>
              <a:rPr lang="en-US" dirty="0" err="1" smtClean="0"/>
              <a:t>mecimiw</a:t>
            </a:r>
            <a:r>
              <a:rPr lang="en-US" dirty="0" smtClean="0"/>
              <a:t> </a:t>
            </a:r>
            <a:r>
              <a:rPr lang="en-US" dirty="0" err="1" smtClean="0"/>
              <a:t>nutask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Skicinuwimiyewakon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Mecopal</a:t>
            </a:r>
            <a:r>
              <a:rPr lang="en-US" dirty="0" smtClean="0"/>
              <a:t> </a:t>
            </a:r>
            <a:r>
              <a:rPr lang="en-US" dirty="0" err="1" smtClean="0"/>
              <a:t>mecimiw</a:t>
            </a:r>
            <a:r>
              <a:rPr lang="en-US" dirty="0" smtClean="0"/>
              <a:t> </a:t>
            </a:r>
            <a:r>
              <a:rPr lang="en-US" dirty="0" err="1" smtClean="0"/>
              <a:t>woli</a:t>
            </a:r>
            <a:r>
              <a:rPr lang="en-US" dirty="0" smtClean="0"/>
              <a:t> </a:t>
            </a:r>
            <a:r>
              <a:rPr lang="en-US" dirty="0" err="1" smtClean="0"/>
              <a:t>ponawsiyan</a:t>
            </a:r>
            <a:r>
              <a:rPr lang="en-US" dirty="0" smtClean="0"/>
              <a:t> </a:t>
            </a:r>
            <a:r>
              <a:rPr lang="en-US" dirty="0" err="1" smtClean="0"/>
              <a:t>weci</a:t>
            </a:r>
            <a:r>
              <a:rPr lang="en-US" dirty="0" smtClean="0"/>
              <a:t> </a:t>
            </a:r>
            <a:r>
              <a:rPr lang="en-US" dirty="0" err="1" smtClean="0"/>
              <a:t>wolitahasikhul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Mecopal</a:t>
            </a:r>
            <a:r>
              <a:rPr lang="en-US" dirty="0" smtClean="0"/>
              <a:t> </a:t>
            </a:r>
            <a:r>
              <a:rPr lang="en-US" dirty="0" err="1" smtClean="0"/>
              <a:t>ona</a:t>
            </a:r>
            <a:r>
              <a:rPr lang="en-US" dirty="0" smtClean="0"/>
              <a:t> </a:t>
            </a:r>
            <a:r>
              <a:rPr lang="en-US" dirty="0" err="1" smtClean="0"/>
              <a:t>nsiskul</a:t>
            </a:r>
            <a:r>
              <a:rPr lang="en-US" dirty="0" smtClean="0"/>
              <a:t> </a:t>
            </a:r>
            <a:r>
              <a:rPr lang="en-US" dirty="0" err="1" smtClean="0"/>
              <a:t>nomihtaq</a:t>
            </a:r>
            <a:r>
              <a:rPr lang="en-US" dirty="0" smtClean="0"/>
              <a:t> </a:t>
            </a:r>
            <a:r>
              <a:rPr lang="en-US" dirty="0" err="1" smtClean="0"/>
              <a:t>mehqeyik</a:t>
            </a:r>
            <a:r>
              <a:rPr lang="en-US" dirty="0" smtClean="0"/>
              <a:t> </a:t>
            </a:r>
            <a:r>
              <a:rPr lang="en-US" dirty="0" err="1" smtClean="0"/>
              <a:t>naka</a:t>
            </a:r>
            <a:r>
              <a:rPr lang="en-US" dirty="0" smtClean="0"/>
              <a:t> </a:t>
            </a:r>
            <a:r>
              <a:rPr lang="en-US" dirty="0" err="1" smtClean="0"/>
              <a:t>psiw</a:t>
            </a:r>
            <a:r>
              <a:rPr lang="en-US" dirty="0" smtClean="0"/>
              <a:t> </a:t>
            </a:r>
            <a:r>
              <a:rPr lang="en-US" dirty="0" err="1" smtClean="0"/>
              <a:t>welocihtek</a:t>
            </a:r>
            <a:r>
              <a:rPr lang="en-US" dirty="0" smtClean="0"/>
              <a:t>, </a:t>
            </a:r>
            <a:r>
              <a:rPr lang="en-US" dirty="0" err="1" smtClean="0"/>
              <a:t>eli</a:t>
            </a:r>
            <a:r>
              <a:rPr lang="en-US" dirty="0" smtClean="0"/>
              <a:t> </a:t>
            </a:r>
            <a:r>
              <a:rPr lang="en-US" dirty="0" err="1" smtClean="0"/>
              <a:t>pemi</a:t>
            </a:r>
            <a:r>
              <a:rPr lang="en-US" dirty="0" smtClean="0"/>
              <a:t> </a:t>
            </a:r>
            <a:r>
              <a:rPr lang="en-US" dirty="0" err="1" smtClean="0"/>
              <a:t>kiyat</a:t>
            </a:r>
            <a:r>
              <a:rPr lang="en-US" dirty="0" smtClean="0"/>
              <a:t> Kisuhs.</a:t>
            </a:r>
          </a:p>
          <a:p>
            <a:endParaRPr lang="en-US" dirty="0" smtClean="0"/>
          </a:p>
          <a:p>
            <a:r>
              <a:rPr lang="en-US" dirty="0" err="1" smtClean="0"/>
              <a:t>Weci</a:t>
            </a:r>
            <a:r>
              <a:rPr lang="en-US" dirty="0" smtClean="0"/>
              <a:t> </a:t>
            </a:r>
            <a:r>
              <a:rPr lang="en-US" dirty="0" err="1" smtClean="0"/>
              <a:t>oc</a:t>
            </a:r>
            <a:r>
              <a:rPr lang="en-US" dirty="0" smtClean="0"/>
              <a:t> tan </a:t>
            </a:r>
            <a:r>
              <a:rPr lang="en-US" dirty="0" err="1" smtClean="0"/>
              <a:t>npomawsuwakon</a:t>
            </a:r>
            <a:r>
              <a:rPr lang="en-US" dirty="0" smtClean="0"/>
              <a:t> </a:t>
            </a:r>
            <a:r>
              <a:rPr lang="en-US" dirty="0" err="1" smtClean="0"/>
              <a:t>pemi</a:t>
            </a:r>
            <a:r>
              <a:rPr lang="en-US" dirty="0" smtClean="0"/>
              <a:t> </a:t>
            </a:r>
            <a:r>
              <a:rPr lang="en-US" dirty="0" err="1" smtClean="0"/>
              <a:t>mehciyak</a:t>
            </a:r>
            <a:r>
              <a:rPr lang="en-US" dirty="0" smtClean="0"/>
              <a:t> </a:t>
            </a:r>
            <a:r>
              <a:rPr lang="en-US" dirty="0" err="1" smtClean="0"/>
              <a:t>tahalu</a:t>
            </a:r>
            <a:r>
              <a:rPr lang="en-US" dirty="0" smtClean="0"/>
              <a:t> </a:t>
            </a:r>
            <a:r>
              <a:rPr lang="en-US" dirty="0" err="1" smtClean="0"/>
              <a:t>Kisuh</a:t>
            </a:r>
            <a:r>
              <a:rPr lang="en-US" dirty="0" smtClean="0"/>
              <a:t> </a:t>
            </a:r>
            <a:r>
              <a:rPr lang="en-US" dirty="0" err="1" smtClean="0"/>
              <a:t>pemi</a:t>
            </a:r>
            <a:r>
              <a:rPr lang="en-US" dirty="0" smtClean="0"/>
              <a:t> </a:t>
            </a:r>
            <a:r>
              <a:rPr lang="en-US" dirty="0" err="1" smtClean="0"/>
              <a:t>kiyat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Skicinuwimiyewakon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Ncocahq</a:t>
            </a:r>
            <a:r>
              <a:rPr lang="en-US" dirty="0" smtClean="0"/>
              <a:t> </a:t>
            </a:r>
            <a:r>
              <a:rPr lang="en-US" dirty="0" err="1" smtClean="0"/>
              <a:t>oc</a:t>
            </a:r>
            <a:r>
              <a:rPr lang="en-US" dirty="0" smtClean="0"/>
              <a:t> </a:t>
            </a:r>
            <a:r>
              <a:rPr lang="en-US" dirty="0" err="1" smtClean="0"/>
              <a:t>ktoliyamuk</a:t>
            </a:r>
            <a:r>
              <a:rPr lang="en-US" dirty="0" smtClean="0"/>
              <a:t> </a:t>
            </a:r>
            <a:r>
              <a:rPr lang="en-US" dirty="0" err="1" smtClean="0"/>
              <a:t>naka</a:t>
            </a:r>
            <a:r>
              <a:rPr lang="en-US" dirty="0" smtClean="0"/>
              <a:t> </a:t>
            </a:r>
            <a:r>
              <a:rPr lang="en-US" dirty="0" err="1" smtClean="0"/>
              <a:t>skat</a:t>
            </a:r>
            <a:r>
              <a:rPr lang="en-US" dirty="0" smtClean="0"/>
              <a:t> ‘</a:t>
            </a:r>
            <a:r>
              <a:rPr lang="en-US" dirty="0" err="1" smtClean="0"/>
              <a:t>toqesiwon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Nit Nil </a:t>
            </a:r>
            <a:r>
              <a:rPr lang="en-US" dirty="0" err="1" smtClean="0"/>
              <a:t>Itom</a:t>
            </a:r>
            <a:r>
              <a:rPr lang="en-US" dirty="0" smtClean="0"/>
              <a:t>…</a:t>
            </a:r>
          </a:p>
          <a:p>
            <a:endParaRPr lang="en-US" dirty="0" smtClean="0"/>
          </a:p>
          <a:p>
            <a:r>
              <a:rPr lang="en-US" dirty="0" err="1" smtClean="0"/>
              <a:t>Sakomaw</a:t>
            </a:r>
            <a:r>
              <a:rPr lang="en-US" dirty="0" smtClean="0"/>
              <a:t> Dan George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Skicinuwimiyewakon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Wolimahask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‘</a:t>
            </a:r>
            <a:r>
              <a:rPr lang="en-US" dirty="0" err="1" smtClean="0"/>
              <a:t>Tomawey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Seyoc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Kakskuks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</a:t>
            </a:r>
            <a:r>
              <a:rPr lang="en-US" dirty="0" err="1" smtClean="0"/>
              <a:t>Pisunol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Ketci</a:t>
            </a:r>
            <a:r>
              <a:rPr lang="en-US" dirty="0" smtClean="0"/>
              <a:t> </a:t>
            </a:r>
            <a:r>
              <a:rPr lang="en-US" dirty="0" err="1" smtClean="0"/>
              <a:t>Keluwosit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Kisiyulinaq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Kinsusok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Kci </a:t>
            </a:r>
            <a:r>
              <a:rPr lang="en-US" dirty="0" err="1" smtClean="0"/>
              <a:t>Kikuwosson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Cocahqok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Kisuhs</a:t>
            </a:r>
          </a:p>
          <a:p>
            <a:r>
              <a:rPr lang="en-US" dirty="0" err="1" smtClean="0"/>
              <a:t>Nipawset</a:t>
            </a:r>
            <a:endParaRPr lang="en-US" dirty="0" smtClean="0"/>
          </a:p>
          <a:p>
            <a:r>
              <a:rPr lang="en-US" dirty="0" err="1" smtClean="0"/>
              <a:t>Possesomok</a:t>
            </a:r>
            <a:endParaRPr lang="en-US" dirty="0" smtClean="0"/>
          </a:p>
          <a:p>
            <a:r>
              <a:rPr lang="en-US" dirty="0" err="1" smtClean="0"/>
              <a:t>Aluhkiyik</a:t>
            </a:r>
            <a:endParaRPr lang="en-US" dirty="0" smtClean="0"/>
          </a:p>
          <a:p>
            <a:r>
              <a:rPr lang="en-US" dirty="0" err="1" smtClean="0"/>
              <a:t>Uwon</a:t>
            </a:r>
            <a:endParaRPr lang="en-US" dirty="0" smtClean="0"/>
          </a:p>
          <a:p>
            <a:r>
              <a:rPr lang="en-US" dirty="0" err="1" smtClean="0"/>
              <a:t>Sakolikapuwoltihtit</a:t>
            </a:r>
            <a:endParaRPr lang="en-US" dirty="0" smtClean="0"/>
          </a:p>
          <a:p>
            <a:r>
              <a:rPr lang="en-US" dirty="0" err="1" smtClean="0"/>
              <a:t>Wolastoq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Tepinuwinaq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Koniyakon</a:t>
            </a:r>
            <a:r>
              <a:rPr lang="en-US" dirty="0" smtClean="0"/>
              <a:t> ‘</a:t>
            </a:r>
            <a:r>
              <a:rPr lang="en-US" dirty="0" err="1" smtClean="0"/>
              <a:t>Ciw</a:t>
            </a:r>
            <a:r>
              <a:rPr lang="en-US" dirty="0" smtClean="0"/>
              <a:t> </a:t>
            </a:r>
            <a:r>
              <a:rPr lang="en-US" dirty="0" err="1" smtClean="0"/>
              <a:t>ktopitahasuwakon</a:t>
            </a:r>
            <a:endParaRPr lang="en-US" dirty="0" smtClean="0"/>
          </a:p>
          <a:p>
            <a:r>
              <a:rPr lang="en-US" dirty="0" err="1" smtClean="0"/>
              <a:t>Ksiskul</a:t>
            </a:r>
            <a:r>
              <a:rPr lang="en-US" dirty="0" smtClean="0"/>
              <a:t> ‘</a:t>
            </a:r>
            <a:r>
              <a:rPr lang="en-US" dirty="0" err="1" smtClean="0"/>
              <a:t>Ciw</a:t>
            </a:r>
            <a:r>
              <a:rPr lang="en-US" dirty="0" smtClean="0"/>
              <a:t> </a:t>
            </a:r>
            <a:r>
              <a:rPr lang="en-US" dirty="0" err="1" smtClean="0"/>
              <a:t>psiw</a:t>
            </a:r>
            <a:r>
              <a:rPr lang="en-US" dirty="0" smtClean="0"/>
              <a:t> </a:t>
            </a:r>
            <a:r>
              <a:rPr lang="en-US" dirty="0" err="1" smtClean="0"/>
              <a:t>knomihtuwakon</a:t>
            </a:r>
            <a:endParaRPr lang="en-US" dirty="0" smtClean="0"/>
          </a:p>
          <a:p>
            <a:r>
              <a:rPr lang="en-US" dirty="0" err="1" smtClean="0"/>
              <a:t>Kcalkossiyil</a:t>
            </a:r>
            <a:r>
              <a:rPr lang="en-US" dirty="0" smtClean="0"/>
              <a:t> ‘</a:t>
            </a:r>
            <a:r>
              <a:rPr lang="en-US" dirty="0" err="1" smtClean="0"/>
              <a:t>Ciw</a:t>
            </a:r>
            <a:r>
              <a:rPr lang="en-US" dirty="0" smtClean="0"/>
              <a:t> </a:t>
            </a:r>
            <a:r>
              <a:rPr lang="en-US" dirty="0" err="1" smtClean="0"/>
              <a:t>knutomuwakon</a:t>
            </a:r>
            <a:endParaRPr lang="en-US" dirty="0" smtClean="0"/>
          </a:p>
          <a:p>
            <a:r>
              <a:rPr lang="en-US" dirty="0" err="1" smtClean="0"/>
              <a:t>Kihton</a:t>
            </a:r>
            <a:r>
              <a:rPr lang="en-US" dirty="0" smtClean="0"/>
              <a:t> ‘</a:t>
            </a:r>
            <a:r>
              <a:rPr lang="en-US" dirty="0" err="1" smtClean="0"/>
              <a:t>Ciw</a:t>
            </a:r>
            <a:r>
              <a:rPr lang="en-US" dirty="0" smtClean="0"/>
              <a:t> </a:t>
            </a:r>
            <a:r>
              <a:rPr lang="en-US" dirty="0" err="1" smtClean="0"/>
              <a:t>kpossehtuwakon</a:t>
            </a:r>
            <a:endParaRPr lang="en-US" dirty="0" smtClean="0"/>
          </a:p>
          <a:p>
            <a:r>
              <a:rPr lang="en-US" dirty="0" err="1" smtClean="0"/>
              <a:t>Ktun</a:t>
            </a:r>
            <a:r>
              <a:rPr lang="en-US" dirty="0" smtClean="0"/>
              <a:t> ‘</a:t>
            </a:r>
            <a:r>
              <a:rPr lang="en-US" dirty="0" err="1" smtClean="0"/>
              <a:t>Ciw</a:t>
            </a:r>
            <a:r>
              <a:rPr lang="en-US" dirty="0" smtClean="0"/>
              <a:t> </a:t>
            </a:r>
            <a:r>
              <a:rPr lang="en-US" dirty="0" err="1" smtClean="0"/>
              <a:t>ktolatuwewakon</a:t>
            </a:r>
            <a:endParaRPr lang="en-US" dirty="0" smtClean="0"/>
          </a:p>
          <a:p>
            <a:r>
              <a:rPr lang="en-US" dirty="0" err="1" smtClean="0"/>
              <a:t>Kmushun</a:t>
            </a:r>
            <a:r>
              <a:rPr lang="en-US" dirty="0" smtClean="0"/>
              <a:t> ‘</a:t>
            </a:r>
            <a:r>
              <a:rPr lang="en-US" dirty="0" err="1" smtClean="0"/>
              <a:t>Ciw</a:t>
            </a:r>
            <a:r>
              <a:rPr lang="en-US" dirty="0" smtClean="0"/>
              <a:t> </a:t>
            </a:r>
            <a:r>
              <a:rPr lang="en-US" dirty="0" err="1" smtClean="0"/>
              <a:t>kseltomuwakon</a:t>
            </a:r>
            <a:endParaRPr lang="en-US" dirty="0" smtClean="0"/>
          </a:p>
          <a:p>
            <a:r>
              <a:rPr lang="en-US" dirty="0" err="1" smtClean="0"/>
              <a:t>Kpihtinol</a:t>
            </a:r>
            <a:r>
              <a:rPr lang="en-US" dirty="0" smtClean="0"/>
              <a:t> ‘</a:t>
            </a:r>
            <a:r>
              <a:rPr lang="en-US" dirty="0" err="1" smtClean="0"/>
              <a:t>Ciw</a:t>
            </a:r>
            <a:r>
              <a:rPr lang="en-US" dirty="0" smtClean="0"/>
              <a:t> </a:t>
            </a:r>
            <a:r>
              <a:rPr lang="en-US" dirty="0" err="1" smtClean="0"/>
              <a:t>kwoleyutuwakon</a:t>
            </a:r>
            <a:endParaRPr lang="en-US" dirty="0" smtClean="0"/>
          </a:p>
          <a:p>
            <a:r>
              <a:rPr lang="en-US" dirty="0" smtClean="0"/>
              <a:t>‘</a:t>
            </a:r>
            <a:r>
              <a:rPr lang="en-US" dirty="0" err="1" smtClean="0"/>
              <a:t>Qattol</a:t>
            </a:r>
            <a:r>
              <a:rPr lang="en-US" dirty="0" smtClean="0"/>
              <a:t> ‘</a:t>
            </a:r>
            <a:r>
              <a:rPr lang="en-US" dirty="0" err="1" smtClean="0"/>
              <a:t>Ciw</a:t>
            </a:r>
            <a:r>
              <a:rPr lang="en-US" dirty="0" smtClean="0"/>
              <a:t> </a:t>
            </a:r>
            <a:r>
              <a:rPr lang="en-US" dirty="0" err="1" smtClean="0"/>
              <a:t>kpomawsuwakon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Hok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Wapeyicik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Wisaweyicik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Mokoseweyicik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Mehqeyicik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Ktulnapemok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Newiqatihtit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Nucituwiyahtit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Samaqanuwicik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Tupqanuwicik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Ktulnapemok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Wiphun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Pukhulakon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Oltesstakon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Kci </a:t>
            </a:r>
            <a:r>
              <a:rPr lang="en-US" dirty="0" err="1" smtClean="0"/>
              <a:t>Wotomakon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Opolahsomuwehs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Puqahtasikil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184</TotalTime>
  <Words>232</Words>
  <Application>Microsoft Office PowerPoint</Application>
  <PresentationFormat>On-screen Show (4:3)</PresentationFormat>
  <Paragraphs>123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Language of Ceremony</vt:lpstr>
      <vt:lpstr>‘Pisunol</vt:lpstr>
      <vt:lpstr>Slide 3</vt:lpstr>
      <vt:lpstr>Cocahqok</vt:lpstr>
      <vt:lpstr>Tepinuwinaq</vt:lpstr>
      <vt:lpstr>Hok</vt:lpstr>
      <vt:lpstr>Ktulnapemok</vt:lpstr>
      <vt:lpstr>Ktulnapemok</vt:lpstr>
      <vt:lpstr>Puqahtasikil</vt:lpstr>
      <vt:lpstr>Skicinuwimiyakon</vt:lpstr>
      <vt:lpstr>Skicinuwimiyewakon</vt:lpstr>
      <vt:lpstr>Skicinuwimiyewakon</vt:lpstr>
      <vt:lpstr>Skicinuwimiyewakon</vt:lpstr>
      <vt:lpstr>Skicinuwimiyewakon</vt:lpstr>
      <vt:lpstr>Skicinuwimiyewakon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Language of Ceremony</dc:title>
  <dc:creator>Imelda Perley</dc:creator>
  <cp:lastModifiedBy>Owner</cp:lastModifiedBy>
  <cp:revision>4</cp:revision>
  <dcterms:created xsi:type="dcterms:W3CDTF">2011-02-08T19:25:44Z</dcterms:created>
  <dcterms:modified xsi:type="dcterms:W3CDTF">2011-02-08T23:10:55Z</dcterms:modified>
</cp:coreProperties>
</file>