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4.xml" ContentType="application/vnd.openxmlformats-officedocument.presentationml.slide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19" d="100"/>
          <a:sy n="119" d="100"/>
        </p:scale>
        <p:origin x="-13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4" Type="http://schemas.openxmlformats.org/officeDocument/2006/relationships/slide" Target="slides/slide3.xml"/><Relationship Id="rId10" Type="http://schemas.openxmlformats.org/officeDocument/2006/relationships/tableStyles" Target="tableStyles.xml"/><Relationship Id="rId5" Type="http://schemas.openxmlformats.org/officeDocument/2006/relationships/slide" Target="slides/slide4.xml"/><Relationship Id="rId7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theme" Target="theme/theme1.xml"/><Relationship Id="rId3" Type="http://schemas.openxmlformats.org/officeDocument/2006/relationships/slide" Target="slides/slide2.xml"/><Relationship Id="rId6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CA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C9A5A-D234-3742-A03A-2DCA12522497}" type="datetimeFigureOut">
              <a:rPr lang="en-US" smtClean="0"/>
              <a:t>10/1/08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DDD13-ACD8-8045-9DE5-9F3163E36A4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C9A5A-D234-3742-A03A-2DCA12522497}" type="datetimeFigureOut">
              <a:rPr lang="en-US" smtClean="0"/>
              <a:t>10/2/08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DDD13-ACD8-8045-9DE5-9F3163E36A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C9A5A-D234-3742-A03A-2DCA12522497}" type="datetimeFigureOut">
              <a:rPr lang="en-US" smtClean="0"/>
              <a:t>10/2/08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DDD13-ACD8-8045-9DE5-9F3163E36A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C9A5A-D234-3742-A03A-2DCA12522497}" type="datetimeFigureOut">
              <a:rPr lang="en-US" smtClean="0"/>
              <a:t>10/1/08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DDD13-ACD8-8045-9DE5-9F3163E36A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C9A5A-D234-3742-A03A-2DCA12522497}" type="datetimeFigureOut">
              <a:rPr lang="en-US" smtClean="0"/>
              <a:t>10/2/08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DDD13-ACD8-8045-9DE5-9F3163E36A4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C9A5A-D234-3742-A03A-2DCA12522497}" type="datetimeFigureOut">
              <a:rPr lang="en-US" smtClean="0"/>
              <a:t>10/2/08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DDD13-ACD8-8045-9DE5-9F3163E36A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C9A5A-D234-3742-A03A-2DCA12522497}" type="datetimeFigureOut">
              <a:rPr lang="en-US" smtClean="0"/>
              <a:t>10/2/08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DDD13-ACD8-8045-9DE5-9F3163E36A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C9A5A-D234-3742-A03A-2DCA12522497}" type="datetimeFigureOut">
              <a:rPr lang="en-US" smtClean="0"/>
              <a:t>10/2/08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DDD13-ACD8-8045-9DE5-9F3163E36A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C9A5A-D234-3742-A03A-2DCA12522497}" type="datetimeFigureOut">
              <a:rPr lang="en-US" smtClean="0"/>
              <a:t>10/2/08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DDD13-ACD8-8045-9DE5-9F3163E36A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C9A5A-D234-3742-A03A-2DCA12522497}" type="datetimeFigureOut">
              <a:rPr lang="en-US" smtClean="0"/>
              <a:t>10/2/08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DDD13-ACD8-8045-9DE5-9F3163E36A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C9A5A-D234-3742-A03A-2DCA12522497}" type="datetimeFigureOut">
              <a:rPr lang="en-US" smtClean="0"/>
              <a:t>10/2/08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61DDD13-ACD8-8045-9DE5-9F3163E36A40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CA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CA" smtClean="0"/>
              <a:t>Click to edit Master text styles</a:t>
            </a:r>
          </a:p>
          <a:p>
            <a:pPr lvl="1" eaLnBrk="1" latinLnBrk="0" hangingPunct="1"/>
            <a:r>
              <a:rPr kumimoji="0" lang="en-CA" smtClean="0"/>
              <a:t>Second level</a:t>
            </a:r>
          </a:p>
          <a:p>
            <a:pPr lvl="2" eaLnBrk="1" latinLnBrk="0" hangingPunct="1"/>
            <a:r>
              <a:rPr kumimoji="0" lang="en-CA" smtClean="0"/>
              <a:t>Third level</a:t>
            </a:r>
          </a:p>
          <a:p>
            <a:pPr lvl="3" eaLnBrk="1" latinLnBrk="0" hangingPunct="1"/>
            <a:r>
              <a:rPr kumimoji="0" lang="en-CA" smtClean="0"/>
              <a:t>Fourth level</a:t>
            </a:r>
          </a:p>
          <a:p>
            <a:pPr lvl="4" eaLnBrk="1" latinLnBrk="0" hangingPunct="1"/>
            <a:r>
              <a:rPr kumimoji="0" lang="en-CA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FC9A5A-D234-3742-A03A-2DCA12522497}" type="datetimeFigureOut">
              <a:rPr lang="en-US" smtClean="0"/>
              <a:t>10/1/08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61DDD13-ACD8-8045-9DE5-9F3163E36A40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Wabanaki</a:t>
            </a:r>
            <a:r>
              <a:rPr lang="en-US" dirty="0" smtClean="0"/>
              <a:t> Worldviews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Kci</a:t>
            </a:r>
            <a:r>
              <a:rPr lang="en-US" dirty="0" smtClean="0"/>
              <a:t> </a:t>
            </a:r>
            <a:r>
              <a:rPr lang="en-US" dirty="0" err="1" smtClean="0"/>
              <a:t>Kikuwosson</a:t>
            </a:r>
            <a:endParaRPr lang="en-US" dirty="0" smtClean="0"/>
          </a:p>
          <a:p>
            <a:r>
              <a:rPr lang="en-US" dirty="0" smtClean="0"/>
              <a:t>Mother Earth Song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Kci</a:t>
            </a:r>
            <a:r>
              <a:rPr lang="en-US" dirty="0" smtClean="0"/>
              <a:t> </a:t>
            </a:r>
            <a:r>
              <a:rPr lang="en-US" dirty="0" err="1" smtClean="0"/>
              <a:t>Kikuwosson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Ketci</a:t>
            </a:r>
            <a:r>
              <a:rPr lang="en-US" dirty="0" smtClean="0"/>
              <a:t> </a:t>
            </a:r>
            <a:r>
              <a:rPr lang="en-US" dirty="0" err="1" smtClean="0"/>
              <a:t>Keluwosit</a:t>
            </a:r>
            <a:r>
              <a:rPr lang="en-US" dirty="0" smtClean="0"/>
              <a:t> </a:t>
            </a:r>
            <a:r>
              <a:rPr lang="en-US" dirty="0" err="1" smtClean="0"/>
              <a:t>Kila</a:t>
            </a:r>
            <a:r>
              <a:rPr lang="en-US" dirty="0" smtClean="0"/>
              <a:t> </a:t>
            </a:r>
            <a:r>
              <a:rPr lang="en-US" dirty="0" err="1" smtClean="0"/>
              <a:t>Yut</a:t>
            </a:r>
            <a:r>
              <a:rPr lang="en-US" dirty="0" smtClean="0"/>
              <a:t> (x2)</a:t>
            </a:r>
          </a:p>
          <a:p>
            <a:r>
              <a:rPr lang="en-US" dirty="0" err="1" smtClean="0"/>
              <a:t>Skitkomiq</a:t>
            </a:r>
            <a:r>
              <a:rPr lang="en-US" dirty="0" smtClean="0"/>
              <a:t> </a:t>
            </a:r>
            <a:r>
              <a:rPr lang="en-US" dirty="0" err="1" smtClean="0"/>
              <a:t>Motakomikuk</a:t>
            </a:r>
            <a:endParaRPr lang="en-US" dirty="0" smtClean="0"/>
          </a:p>
          <a:p>
            <a:r>
              <a:rPr lang="en-US" dirty="0" err="1" smtClean="0"/>
              <a:t>Psiw</a:t>
            </a:r>
            <a:r>
              <a:rPr lang="en-US" dirty="0" smtClean="0"/>
              <a:t> </a:t>
            </a:r>
            <a:r>
              <a:rPr lang="en-US" dirty="0" err="1" smtClean="0"/>
              <a:t>ote</a:t>
            </a:r>
            <a:r>
              <a:rPr lang="en-US" dirty="0" smtClean="0"/>
              <a:t> </a:t>
            </a:r>
            <a:r>
              <a:rPr lang="en-US" dirty="0" err="1" smtClean="0"/>
              <a:t>Kila</a:t>
            </a:r>
            <a:r>
              <a:rPr lang="en-US" dirty="0" smtClean="0"/>
              <a:t> </a:t>
            </a:r>
            <a:r>
              <a:rPr lang="en-US" dirty="0" err="1" smtClean="0"/>
              <a:t>Yut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Kci</a:t>
            </a:r>
            <a:r>
              <a:rPr lang="en-US" dirty="0" smtClean="0"/>
              <a:t> </a:t>
            </a:r>
            <a:r>
              <a:rPr lang="en-US" dirty="0" err="1" smtClean="0"/>
              <a:t>Kikuwosson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Psiw</a:t>
            </a:r>
            <a:r>
              <a:rPr lang="en-US" dirty="0" smtClean="0"/>
              <a:t> </a:t>
            </a:r>
            <a:r>
              <a:rPr lang="en-US" dirty="0" err="1" smtClean="0"/>
              <a:t>ote</a:t>
            </a:r>
            <a:r>
              <a:rPr lang="en-US" dirty="0" smtClean="0"/>
              <a:t> </a:t>
            </a:r>
            <a:r>
              <a:rPr lang="en-US" dirty="0" err="1" smtClean="0"/>
              <a:t>Nuhkomossok</a:t>
            </a:r>
            <a:r>
              <a:rPr lang="en-US" dirty="0" smtClean="0"/>
              <a:t>, </a:t>
            </a:r>
            <a:r>
              <a:rPr lang="en-US" dirty="0" err="1" smtClean="0"/>
              <a:t>Kiluwaw</a:t>
            </a:r>
            <a:r>
              <a:rPr lang="en-US" dirty="0" smtClean="0"/>
              <a:t> </a:t>
            </a:r>
            <a:r>
              <a:rPr lang="en-US" dirty="0" err="1" smtClean="0"/>
              <a:t>yut</a:t>
            </a:r>
            <a:r>
              <a:rPr lang="en-US" dirty="0" smtClean="0"/>
              <a:t> (x2)</a:t>
            </a:r>
          </a:p>
          <a:p>
            <a:r>
              <a:rPr lang="en-US" dirty="0" err="1" smtClean="0"/>
              <a:t>Skitkomiq</a:t>
            </a:r>
            <a:r>
              <a:rPr lang="en-US" dirty="0" smtClean="0"/>
              <a:t> </a:t>
            </a:r>
            <a:r>
              <a:rPr lang="en-US" dirty="0" err="1" smtClean="0"/>
              <a:t>Motakomikuk</a:t>
            </a:r>
            <a:endParaRPr lang="en-US" dirty="0" smtClean="0"/>
          </a:p>
          <a:p>
            <a:r>
              <a:rPr lang="en-US" dirty="0" err="1" smtClean="0"/>
              <a:t>Psiw</a:t>
            </a:r>
            <a:r>
              <a:rPr lang="en-US" dirty="0" smtClean="0"/>
              <a:t> </a:t>
            </a:r>
            <a:r>
              <a:rPr lang="en-US" dirty="0" err="1" smtClean="0"/>
              <a:t>ote</a:t>
            </a:r>
            <a:r>
              <a:rPr lang="en-US" dirty="0" smtClean="0"/>
              <a:t> </a:t>
            </a:r>
            <a:r>
              <a:rPr lang="en-US" dirty="0" err="1" smtClean="0"/>
              <a:t>Kiluwaw</a:t>
            </a:r>
            <a:r>
              <a:rPr lang="en-US" dirty="0" smtClean="0"/>
              <a:t> </a:t>
            </a:r>
            <a:r>
              <a:rPr lang="en-US" dirty="0" err="1" smtClean="0"/>
              <a:t>yut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Psiw</a:t>
            </a:r>
            <a:r>
              <a:rPr lang="en-US" dirty="0" smtClean="0"/>
              <a:t> </a:t>
            </a:r>
            <a:r>
              <a:rPr lang="en-US" dirty="0" err="1" smtClean="0"/>
              <a:t>ote</a:t>
            </a:r>
            <a:r>
              <a:rPr lang="en-US" dirty="0" smtClean="0"/>
              <a:t> </a:t>
            </a:r>
            <a:r>
              <a:rPr lang="en-US" dirty="0" err="1" smtClean="0"/>
              <a:t>Muhsumsok</a:t>
            </a:r>
            <a:r>
              <a:rPr lang="en-US" dirty="0" smtClean="0"/>
              <a:t>, </a:t>
            </a:r>
            <a:r>
              <a:rPr lang="en-US" dirty="0" err="1" smtClean="0"/>
              <a:t>Kiluwaw</a:t>
            </a:r>
            <a:r>
              <a:rPr lang="en-US" dirty="0" smtClean="0"/>
              <a:t> </a:t>
            </a:r>
            <a:r>
              <a:rPr lang="en-US" dirty="0" err="1" smtClean="0"/>
              <a:t>yut</a:t>
            </a:r>
            <a:r>
              <a:rPr lang="en-US" dirty="0" smtClean="0"/>
              <a:t> (x2)</a:t>
            </a:r>
          </a:p>
          <a:p>
            <a:r>
              <a:rPr lang="en-US" dirty="0" err="1" smtClean="0"/>
              <a:t>Psiw</a:t>
            </a:r>
            <a:r>
              <a:rPr lang="en-US" dirty="0" smtClean="0"/>
              <a:t> </a:t>
            </a:r>
            <a:r>
              <a:rPr lang="en-US" dirty="0" err="1" smtClean="0"/>
              <a:t>ote</a:t>
            </a:r>
            <a:r>
              <a:rPr lang="en-US" dirty="0" smtClean="0"/>
              <a:t> </a:t>
            </a:r>
            <a:r>
              <a:rPr lang="en-US" dirty="0" err="1" smtClean="0"/>
              <a:t>Wikuwossok</a:t>
            </a:r>
            <a:r>
              <a:rPr lang="en-US" dirty="0" smtClean="0"/>
              <a:t>, </a:t>
            </a:r>
            <a:r>
              <a:rPr lang="en-US" dirty="0" err="1" smtClean="0"/>
              <a:t>Kiluwaw</a:t>
            </a:r>
            <a:r>
              <a:rPr lang="en-US" dirty="0" smtClean="0"/>
              <a:t> </a:t>
            </a:r>
            <a:r>
              <a:rPr lang="en-US" dirty="0" err="1" smtClean="0"/>
              <a:t>yut</a:t>
            </a:r>
            <a:r>
              <a:rPr lang="en-US" dirty="0" smtClean="0"/>
              <a:t> (x2)</a:t>
            </a:r>
          </a:p>
          <a:p>
            <a:r>
              <a:rPr lang="en-US" dirty="0" err="1" smtClean="0"/>
              <a:t>Psiw</a:t>
            </a:r>
            <a:r>
              <a:rPr lang="en-US" dirty="0" smtClean="0"/>
              <a:t> </a:t>
            </a:r>
            <a:r>
              <a:rPr lang="en-US" dirty="0" err="1" smtClean="0"/>
              <a:t>ote</a:t>
            </a:r>
            <a:r>
              <a:rPr lang="en-US" dirty="0" smtClean="0"/>
              <a:t> </a:t>
            </a:r>
            <a:r>
              <a:rPr lang="en-US" dirty="0" err="1" smtClean="0"/>
              <a:t>Mihtaqsok</a:t>
            </a:r>
            <a:r>
              <a:rPr lang="en-US" dirty="0" smtClean="0"/>
              <a:t>, </a:t>
            </a:r>
            <a:r>
              <a:rPr lang="en-US" dirty="0" err="1" smtClean="0"/>
              <a:t>Kiluwaw</a:t>
            </a:r>
            <a:r>
              <a:rPr lang="en-US" dirty="0" smtClean="0"/>
              <a:t> </a:t>
            </a:r>
            <a:r>
              <a:rPr lang="en-US" dirty="0" err="1" smtClean="0"/>
              <a:t>yut</a:t>
            </a:r>
            <a:r>
              <a:rPr lang="en-US" dirty="0" smtClean="0"/>
              <a:t> (x2)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Kci</a:t>
            </a:r>
            <a:r>
              <a:rPr lang="en-US" dirty="0" smtClean="0"/>
              <a:t> </a:t>
            </a:r>
            <a:r>
              <a:rPr lang="en-US" dirty="0" err="1" smtClean="0"/>
              <a:t>Kikuwosson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Psiw</a:t>
            </a:r>
            <a:r>
              <a:rPr lang="en-US" dirty="0" smtClean="0"/>
              <a:t> </a:t>
            </a:r>
            <a:r>
              <a:rPr lang="en-US" dirty="0" err="1" smtClean="0"/>
              <a:t>ote</a:t>
            </a:r>
            <a:r>
              <a:rPr lang="en-US" dirty="0" smtClean="0"/>
              <a:t> </a:t>
            </a:r>
            <a:r>
              <a:rPr lang="en-US" dirty="0" err="1" smtClean="0"/>
              <a:t>Wasisok</a:t>
            </a:r>
            <a:r>
              <a:rPr lang="en-US" dirty="0" smtClean="0"/>
              <a:t>, </a:t>
            </a:r>
            <a:r>
              <a:rPr lang="en-US" dirty="0" err="1" smtClean="0"/>
              <a:t>Kiluwaw</a:t>
            </a:r>
            <a:r>
              <a:rPr lang="en-US" dirty="0" smtClean="0"/>
              <a:t> </a:t>
            </a:r>
            <a:r>
              <a:rPr lang="en-US" dirty="0" err="1" smtClean="0"/>
              <a:t>yut</a:t>
            </a:r>
            <a:r>
              <a:rPr lang="en-US" dirty="0" smtClean="0"/>
              <a:t>( x2)</a:t>
            </a:r>
          </a:p>
          <a:p>
            <a:r>
              <a:rPr lang="en-US" dirty="0" err="1" smtClean="0"/>
              <a:t>Psiw</a:t>
            </a:r>
            <a:r>
              <a:rPr lang="en-US" dirty="0" smtClean="0"/>
              <a:t> </a:t>
            </a:r>
            <a:r>
              <a:rPr lang="en-US" dirty="0" err="1" smtClean="0"/>
              <a:t>ote</a:t>
            </a:r>
            <a:r>
              <a:rPr lang="en-US" dirty="0" smtClean="0"/>
              <a:t> </a:t>
            </a:r>
            <a:r>
              <a:rPr lang="en-US" dirty="0" err="1" smtClean="0"/>
              <a:t>Ntulnapemok</a:t>
            </a:r>
            <a:r>
              <a:rPr lang="en-US" dirty="0" smtClean="0"/>
              <a:t>, </a:t>
            </a:r>
            <a:r>
              <a:rPr lang="en-US" dirty="0" err="1" smtClean="0"/>
              <a:t>Kiluwaw</a:t>
            </a:r>
            <a:r>
              <a:rPr lang="en-US" dirty="0" smtClean="0"/>
              <a:t> </a:t>
            </a:r>
            <a:r>
              <a:rPr lang="en-US" dirty="0" err="1" smtClean="0"/>
              <a:t>yut</a:t>
            </a:r>
            <a:r>
              <a:rPr lang="en-US" dirty="0" smtClean="0"/>
              <a:t> (x2)</a:t>
            </a:r>
          </a:p>
          <a:p>
            <a:r>
              <a:rPr lang="en-US" dirty="0" err="1" smtClean="0"/>
              <a:t>Psiw</a:t>
            </a:r>
            <a:r>
              <a:rPr lang="en-US" dirty="0" smtClean="0"/>
              <a:t> </a:t>
            </a:r>
            <a:r>
              <a:rPr lang="en-US" dirty="0" err="1" smtClean="0"/>
              <a:t>ote</a:t>
            </a:r>
            <a:r>
              <a:rPr lang="en-US" dirty="0" smtClean="0"/>
              <a:t> </a:t>
            </a:r>
            <a:r>
              <a:rPr lang="en-US" dirty="0" err="1" smtClean="0"/>
              <a:t>Mawsuwinuwok</a:t>
            </a:r>
            <a:r>
              <a:rPr lang="en-US" dirty="0" smtClean="0"/>
              <a:t>, </a:t>
            </a:r>
            <a:r>
              <a:rPr lang="en-US" dirty="0" err="1" smtClean="0"/>
              <a:t>Kiluwaw</a:t>
            </a:r>
            <a:r>
              <a:rPr lang="en-US" dirty="0" smtClean="0"/>
              <a:t> </a:t>
            </a:r>
            <a:r>
              <a:rPr lang="en-US" dirty="0" err="1" smtClean="0"/>
              <a:t>yut</a:t>
            </a:r>
            <a:r>
              <a:rPr lang="en-US" dirty="0" smtClean="0"/>
              <a:t> (x2)</a:t>
            </a:r>
          </a:p>
          <a:p>
            <a:r>
              <a:rPr lang="en-US" dirty="0" err="1" smtClean="0"/>
              <a:t>Psiw</a:t>
            </a:r>
            <a:r>
              <a:rPr lang="en-US" dirty="0" smtClean="0"/>
              <a:t> </a:t>
            </a:r>
            <a:r>
              <a:rPr lang="en-US" dirty="0" err="1" smtClean="0"/>
              <a:t>ote</a:t>
            </a:r>
            <a:r>
              <a:rPr lang="en-US" dirty="0" smtClean="0"/>
              <a:t> </a:t>
            </a:r>
            <a:r>
              <a:rPr lang="en-US" dirty="0" err="1" smtClean="0"/>
              <a:t>Weyossisok</a:t>
            </a:r>
            <a:r>
              <a:rPr lang="en-US" dirty="0" smtClean="0"/>
              <a:t>, </a:t>
            </a:r>
            <a:r>
              <a:rPr lang="en-US" dirty="0" err="1" smtClean="0"/>
              <a:t>Kiluwaw</a:t>
            </a:r>
            <a:r>
              <a:rPr lang="en-US" dirty="0" smtClean="0"/>
              <a:t> </a:t>
            </a:r>
            <a:r>
              <a:rPr lang="en-US" dirty="0" err="1" smtClean="0"/>
              <a:t>yut</a:t>
            </a:r>
            <a:r>
              <a:rPr lang="en-US" dirty="0" smtClean="0"/>
              <a:t> (x2)</a:t>
            </a:r>
          </a:p>
          <a:p>
            <a:r>
              <a:rPr lang="en-US" dirty="0" err="1" smtClean="0"/>
              <a:t>Psiw</a:t>
            </a:r>
            <a:r>
              <a:rPr lang="en-US" dirty="0" smtClean="0"/>
              <a:t> </a:t>
            </a:r>
            <a:r>
              <a:rPr lang="en-US" dirty="0" err="1" smtClean="0"/>
              <a:t>ote</a:t>
            </a:r>
            <a:r>
              <a:rPr lang="en-US" dirty="0" smtClean="0"/>
              <a:t> </a:t>
            </a:r>
            <a:r>
              <a:rPr lang="en-US" dirty="0" err="1" smtClean="0"/>
              <a:t>Cihpolakonik</a:t>
            </a:r>
            <a:r>
              <a:rPr lang="en-US" dirty="0" smtClean="0"/>
              <a:t>, </a:t>
            </a:r>
            <a:r>
              <a:rPr lang="en-US" dirty="0" err="1" smtClean="0"/>
              <a:t>Kiluwaw</a:t>
            </a:r>
            <a:r>
              <a:rPr lang="en-US" dirty="0" smtClean="0"/>
              <a:t> </a:t>
            </a:r>
            <a:r>
              <a:rPr lang="en-US" dirty="0" err="1" smtClean="0"/>
              <a:t>yut</a:t>
            </a:r>
            <a:r>
              <a:rPr lang="en-US" dirty="0" smtClean="0"/>
              <a:t> (x2)</a:t>
            </a:r>
          </a:p>
          <a:p>
            <a:r>
              <a:rPr lang="en-US" dirty="0" err="1" smtClean="0"/>
              <a:t>Psiw</a:t>
            </a:r>
            <a:r>
              <a:rPr lang="en-US" dirty="0" smtClean="0"/>
              <a:t> </a:t>
            </a:r>
            <a:r>
              <a:rPr lang="en-US" dirty="0" err="1" smtClean="0"/>
              <a:t>ote</a:t>
            </a:r>
            <a:r>
              <a:rPr lang="en-US" dirty="0" smtClean="0"/>
              <a:t> </a:t>
            </a:r>
            <a:r>
              <a:rPr lang="en-US" dirty="0" err="1" smtClean="0"/>
              <a:t>Kcicihtuwinuhticik</a:t>
            </a:r>
            <a:r>
              <a:rPr lang="en-US" dirty="0" smtClean="0"/>
              <a:t> </a:t>
            </a:r>
            <a:r>
              <a:rPr lang="en-US" dirty="0" err="1" smtClean="0"/>
              <a:t>Kiluwaw</a:t>
            </a:r>
            <a:r>
              <a:rPr lang="en-US" dirty="0" smtClean="0"/>
              <a:t> </a:t>
            </a:r>
            <a:r>
              <a:rPr lang="en-US" dirty="0" err="1" smtClean="0"/>
              <a:t>yut</a:t>
            </a:r>
            <a:r>
              <a:rPr lang="en-US" dirty="0" smtClean="0"/>
              <a:t> (x2)</a:t>
            </a:r>
          </a:p>
          <a:p>
            <a:r>
              <a:rPr lang="en-US" dirty="0" err="1" smtClean="0"/>
              <a:t>Psiw</a:t>
            </a:r>
            <a:r>
              <a:rPr lang="en-US" dirty="0" smtClean="0"/>
              <a:t> </a:t>
            </a:r>
            <a:r>
              <a:rPr lang="en-US" dirty="0" err="1" smtClean="0"/>
              <a:t>ote</a:t>
            </a:r>
            <a:r>
              <a:rPr lang="en-US" dirty="0" smtClean="0"/>
              <a:t> </a:t>
            </a:r>
            <a:r>
              <a:rPr lang="en-US" dirty="0" err="1" smtClean="0"/>
              <a:t>Possesomok</a:t>
            </a:r>
            <a:r>
              <a:rPr lang="en-US" dirty="0" smtClean="0"/>
              <a:t>, </a:t>
            </a:r>
            <a:r>
              <a:rPr lang="en-US" dirty="0" err="1" smtClean="0"/>
              <a:t>Kiluwaw</a:t>
            </a:r>
            <a:r>
              <a:rPr lang="en-US" dirty="0" smtClean="0"/>
              <a:t> </a:t>
            </a:r>
            <a:r>
              <a:rPr lang="en-US" dirty="0" err="1" smtClean="0"/>
              <a:t>yut</a:t>
            </a:r>
            <a:r>
              <a:rPr lang="en-US" dirty="0" smtClean="0"/>
              <a:t> (x2)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ＭＳ Ｐ明朝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Flow.thmx</Template>
  <TotalTime>35</TotalTime>
  <Words>130</Words>
  <Application>Microsoft Macintosh PowerPoint</Application>
  <PresentationFormat>On-screen Show (4:3)</PresentationFormat>
  <Paragraphs>25</Paragraphs>
  <Slides>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Flow</vt:lpstr>
      <vt:lpstr>Wabanaki Worldviews</vt:lpstr>
      <vt:lpstr>Kci Kikuwosson</vt:lpstr>
      <vt:lpstr>Kci Kikuwosson</vt:lpstr>
      <vt:lpstr>Kci Kikuwosson</vt:lpstr>
    </vt:vector>
  </TitlesOfParts>
  <Company/>
  <LinksUpToDate>false</LinksUpToDate>
  <SharedDoc>false</SharedDoc>
  <HyperlinksChanged>false</HyperlinksChanged>
  <AppVersion>12.0257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Wabanaki Worldviews</dc:title>
  <dc:creator>Imelda  Perley</dc:creator>
  <cp:lastModifiedBy>Imelda  Perley</cp:lastModifiedBy>
  <cp:revision>2</cp:revision>
  <cp:lastPrinted>2008-10-02T03:06:27Z</cp:lastPrinted>
  <dcterms:created xsi:type="dcterms:W3CDTF">2008-10-02T02:53:17Z</dcterms:created>
  <dcterms:modified xsi:type="dcterms:W3CDTF">2008-10-02T03:28:53Z</dcterms:modified>
</cp:coreProperties>
</file>