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9" d="100"/>
          <a:sy n="11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EB3E2BB2-D50B-6645-932B-22C7F01F80DA}" type="datetimeFigureOut">
              <a:rPr lang="en-US" smtClean="0"/>
              <a:t>10/1/08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517ED68-AD5B-874A-B0A4-EB4254E4896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Wabanaki</a:t>
            </a:r>
            <a:r>
              <a:rPr lang="en-US" dirty="0" smtClean="0"/>
              <a:t> Worldview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 smtClean="0"/>
          </a:p>
          <a:p>
            <a:r>
              <a:rPr lang="en-US" dirty="0" smtClean="0"/>
              <a:t>Children of First Nations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Woliwon</a:t>
            </a:r>
            <a:r>
              <a:rPr lang="en-US" dirty="0" smtClean="0"/>
              <a:t>, </a:t>
            </a:r>
            <a:r>
              <a:rPr lang="en-US" dirty="0" err="1" smtClean="0"/>
              <a:t>Woliwon</a:t>
            </a:r>
            <a:endParaRPr lang="en-US" dirty="0" smtClean="0"/>
          </a:p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 smtClean="0"/>
          </a:p>
          <a:p>
            <a:r>
              <a:rPr lang="en-US" dirty="0" smtClean="0"/>
              <a:t>Set our language free</a:t>
            </a:r>
          </a:p>
          <a:p>
            <a:r>
              <a:rPr lang="en-US" dirty="0" smtClean="0"/>
              <a:t>From the heart of every family</a:t>
            </a:r>
          </a:p>
          <a:p>
            <a:r>
              <a:rPr lang="en-US" dirty="0" smtClean="0"/>
              <a:t>There for you and me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Woliwon</a:t>
            </a:r>
            <a:r>
              <a:rPr lang="en-US" dirty="0" smtClean="0"/>
              <a:t>, </a:t>
            </a:r>
            <a:r>
              <a:rPr lang="en-US" dirty="0" err="1" smtClean="0"/>
              <a:t>Woliwon</a:t>
            </a:r>
            <a:endParaRPr lang="en-US" dirty="0" smtClean="0"/>
          </a:p>
          <a:p>
            <a:r>
              <a:rPr lang="en-US" dirty="0" smtClean="0"/>
              <a:t>We felt the language in the rainbow</a:t>
            </a:r>
          </a:p>
          <a:p>
            <a:r>
              <a:rPr lang="en-US" dirty="0" smtClean="0"/>
              <a:t>As it lay upon the land</a:t>
            </a:r>
          </a:p>
          <a:p>
            <a:r>
              <a:rPr lang="en-US" dirty="0" smtClean="0"/>
              <a:t>From Sacred Drums spirits speak</a:t>
            </a:r>
          </a:p>
          <a:p>
            <a:r>
              <a:rPr lang="en-US" dirty="0" smtClean="0"/>
              <a:t>Together we are free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Woliwon</a:t>
            </a:r>
            <a:r>
              <a:rPr lang="en-US" dirty="0" smtClean="0"/>
              <a:t>, </a:t>
            </a:r>
            <a:r>
              <a:rPr lang="en-US" dirty="0" err="1" smtClean="0"/>
              <a:t>Woliwon</a:t>
            </a:r>
            <a:endParaRPr lang="en-US" dirty="0" smtClean="0"/>
          </a:p>
          <a:p>
            <a:r>
              <a:rPr lang="en-US" dirty="0" smtClean="0"/>
              <a:t>We saw the language in the mountains</a:t>
            </a:r>
          </a:p>
          <a:p>
            <a:r>
              <a:rPr lang="en-US" dirty="0" smtClean="0"/>
              <a:t>Where bear and cougar roam</a:t>
            </a:r>
          </a:p>
          <a:p>
            <a:r>
              <a:rPr lang="en-US" dirty="0" smtClean="0"/>
              <a:t>We saw it on the wings</a:t>
            </a:r>
          </a:p>
          <a:p>
            <a:r>
              <a:rPr lang="en-US" dirty="0" smtClean="0"/>
              <a:t>Of eagles nestling home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Woliwon</a:t>
            </a:r>
            <a:r>
              <a:rPr lang="en-US" dirty="0" smtClean="0"/>
              <a:t>, </a:t>
            </a:r>
            <a:r>
              <a:rPr lang="en-US" dirty="0" err="1" smtClean="0"/>
              <a:t>Woliwon</a:t>
            </a:r>
            <a:endParaRPr lang="en-US" dirty="0" smtClean="0"/>
          </a:p>
          <a:p>
            <a:r>
              <a:rPr lang="en-US" dirty="0" smtClean="0"/>
              <a:t>We heard the language of the river</a:t>
            </a:r>
          </a:p>
          <a:p>
            <a:r>
              <a:rPr lang="en-US" dirty="0" smtClean="0"/>
              <a:t>Calling salmon back to spawn</a:t>
            </a:r>
          </a:p>
          <a:p>
            <a:r>
              <a:rPr lang="en-US" dirty="0" smtClean="0"/>
              <a:t>We heard it whisper gently</a:t>
            </a:r>
          </a:p>
          <a:p>
            <a:r>
              <a:rPr lang="en-US" dirty="0" smtClean="0"/>
              <a:t>In the early morning dawn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Woliwon</a:t>
            </a:r>
            <a:r>
              <a:rPr lang="en-US" dirty="0" smtClean="0"/>
              <a:t>, </a:t>
            </a:r>
            <a:r>
              <a:rPr lang="en-US" dirty="0" err="1" smtClean="0"/>
              <a:t>Woliwon</a:t>
            </a:r>
            <a:endParaRPr lang="en-US" dirty="0" smtClean="0"/>
          </a:p>
          <a:p>
            <a:r>
              <a:rPr lang="en-US" dirty="0" smtClean="0"/>
              <a:t>We tasted language in the berries</a:t>
            </a:r>
          </a:p>
          <a:p>
            <a:r>
              <a:rPr lang="en-US" dirty="0" smtClean="0"/>
              <a:t>Where hummingbirds delight</a:t>
            </a:r>
          </a:p>
          <a:p>
            <a:r>
              <a:rPr lang="en-US" dirty="0" err="1" smtClean="0"/>
              <a:t>Saskatoons</a:t>
            </a:r>
            <a:r>
              <a:rPr lang="en-US" dirty="0" smtClean="0"/>
              <a:t> and blueberries</a:t>
            </a:r>
          </a:p>
          <a:p>
            <a:r>
              <a:rPr lang="en-US" dirty="0" smtClean="0"/>
              <a:t>A taste of paradise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Woliwon</a:t>
            </a:r>
            <a:r>
              <a:rPr lang="en-US" dirty="0" smtClean="0"/>
              <a:t>, </a:t>
            </a:r>
            <a:r>
              <a:rPr lang="en-US" dirty="0" err="1" smtClean="0"/>
              <a:t>Woliwon</a:t>
            </a:r>
            <a:endParaRPr lang="en-US" dirty="0" smtClean="0"/>
          </a:p>
          <a:p>
            <a:r>
              <a:rPr lang="en-US" dirty="0" smtClean="0"/>
              <a:t>We smelled the language in the forest</a:t>
            </a:r>
          </a:p>
          <a:p>
            <a:r>
              <a:rPr lang="en-US" dirty="0" smtClean="0"/>
              <a:t>Of spruce and cedar air</a:t>
            </a:r>
          </a:p>
          <a:p>
            <a:r>
              <a:rPr lang="en-US" dirty="0" smtClean="0"/>
              <a:t>The scent of sage and </a:t>
            </a:r>
            <a:r>
              <a:rPr lang="en-US" dirty="0" err="1" smtClean="0"/>
              <a:t>sweetgrass</a:t>
            </a:r>
            <a:endParaRPr lang="en-US" dirty="0" smtClean="0"/>
          </a:p>
          <a:p>
            <a:r>
              <a:rPr lang="en-US" dirty="0" smtClean="0"/>
              <a:t>From smoke in ritual prayer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Woliwon</a:t>
            </a:r>
            <a:r>
              <a:rPr lang="en-US" dirty="0" smtClean="0"/>
              <a:t>, </a:t>
            </a:r>
            <a:r>
              <a:rPr lang="en-US" dirty="0" err="1" smtClean="0"/>
              <a:t>Woliwon</a:t>
            </a:r>
            <a:endParaRPr lang="en-US" dirty="0" smtClean="0"/>
          </a:p>
          <a:p>
            <a:r>
              <a:rPr lang="en-US" dirty="0" smtClean="0"/>
              <a:t>Children of First Nations</a:t>
            </a:r>
          </a:p>
          <a:p>
            <a:r>
              <a:rPr lang="en-US" dirty="0" smtClean="0"/>
              <a:t>Set our language free</a:t>
            </a:r>
          </a:p>
          <a:p>
            <a:r>
              <a:rPr lang="en-US" dirty="0" smtClean="0"/>
              <a:t>From the heart of every family</a:t>
            </a:r>
          </a:p>
          <a:p>
            <a:r>
              <a:rPr lang="en-US" dirty="0" smtClean="0"/>
              <a:t>There for you and me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Skicinuwi</a:t>
            </a:r>
            <a:r>
              <a:rPr lang="en-US" dirty="0" smtClean="0"/>
              <a:t> </a:t>
            </a:r>
            <a:r>
              <a:rPr lang="en-US" dirty="0" err="1" smtClean="0"/>
              <a:t>Wasisok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Woliwon</a:t>
            </a:r>
            <a:r>
              <a:rPr lang="en-US" dirty="0" smtClean="0"/>
              <a:t>, </a:t>
            </a:r>
            <a:r>
              <a:rPr lang="en-US" dirty="0" err="1" smtClean="0"/>
              <a:t>Woliwon</a:t>
            </a:r>
            <a:endParaRPr lang="en-US" dirty="0" smtClean="0"/>
          </a:p>
          <a:p>
            <a:r>
              <a:rPr lang="en-US" dirty="0" smtClean="0"/>
              <a:t>O Great Creator</a:t>
            </a:r>
          </a:p>
          <a:p>
            <a:r>
              <a:rPr lang="en-US" dirty="0" smtClean="0"/>
              <a:t>Set our children free</a:t>
            </a:r>
          </a:p>
          <a:p>
            <a:r>
              <a:rPr lang="en-US" dirty="0" smtClean="0"/>
              <a:t>Hear our Native tongues speak</a:t>
            </a:r>
          </a:p>
          <a:p>
            <a:r>
              <a:rPr lang="en-US" dirty="0" smtClean="0"/>
              <a:t>For eternity (2X)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33</TotalTime>
  <Words>206</Words>
  <Application>Microsoft Macintosh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Infusion</vt:lpstr>
      <vt:lpstr>Wabanaki Worldview</vt:lpstr>
      <vt:lpstr>Skicinuwi Wasisok</vt:lpstr>
      <vt:lpstr>Skicinuwi Wasisok</vt:lpstr>
      <vt:lpstr>Skicinuwi Wasisok</vt:lpstr>
      <vt:lpstr>Skicinuwi Wasisok</vt:lpstr>
      <vt:lpstr>Skicinuwi Wasisok</vt:lpstr>
      <vt:lpstr>Skicinuwi Wasisok</vt:lpstr>
      <vt:lpstr>Skicinuwi Wasisok</vt:lpstr>
      <vt:lpstr>Skicinuwi Wasisok</vt:lpstr>
    </vt:vector>
  </TitlesOfParts>
  <Company/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Wabanaki Worldview</dc:title>
  <dc:creator>Imelda  Perley</dc:creator>
  <cp:lastModifiedBy>Imelda  Perley</cp:lastModifiedBy>
  <cp:revision>2</cp:revision>
  <dcterms:created xsi:type="dcterms:W3CDTF">2008-10-02T01:43:23Z</dcterms:created>
  <dcterms:modified xsi:type="dcterms:W3CDTF">2008-10-02T02:16:35Z</dcterms:modified>
</cp:coreProperties>
</file>