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0" autoAdjust="0"/>
    <p:restoredTop sz="94707" autoAdjust="0"/>
  </p:normalViewPr>
  <p:slideViewPr>
    <p:cSldViewPr snapToGrid="0" snapToObjects="1">
      <p:cViewPr varScale="1">
        <p:scale>
          <a:sx n="128" d="100"/>
          <a:sy n="128" d="100"/>
        </p:scale>
        <p:origin x="-1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38C24-F44C-6445-B0BB-5589ED1CE943}" type="datetimeFigureOut">
              <a:rPr lang="en-US" smtClean="0"/>
              <a:pPr/>
              <a:t>10/16/10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6E0B3-E336-854B-A703-A68D160C15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88721"/>
            <a:ext cx="7772400" cy="241173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Moons  of the Calendar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Presented by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Imelda Perley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3366FF"/>
                </a:solidFill>
              </a:rPr>
              <a:t>September</a:t>
            </a:r>
            <a:endParaRPr lang="en-US" sz="6000" b="1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Mustewi Kisuhs (Moose Calling Moon) – Maliseet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Toqakiw (Autumn Moon) – Passamaquoddy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Moose calling (Moon) - Micmac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FF"/>
                </a:solidFill>
              </a:rPr>
              <a:t>October</a:t>
            </a:r>
            <a:endParaRPr lang="en-US" sz="6000" b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Wikewi Kisuhs (Salmon Spawning Moon) – Maliseet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Amilkahtin (Harvest Moon) – Passamaquoddy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Animal Fattening Moon - Micmac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Kuwaqonihkewi Kisuhs (Harvest Moon) – Maliseet</a:t>
            </a:r>
          </a:p>
          <a:p>
            <a:endParaRPr lang="en-US" dirty="0" smtClean="0"/>
          </a:p>
          <a:p>
            <a:r>
              <a:rPr lang="en-US" dirty="0" smtClean="0"/>
              <a:t>Kelotonuhket – (Freezing Moon) – Passamaquoddy</a:t>
            </a:r>
          </a:p>
          <a:p>
            <a:endParaRPr lang="en-US" dirty="0" smtClean="0"/>
          </a:p>
          <a:p>
            <a:r>
              <a:rPr lang="en-US" dirty="0" smtClean="0"/>
              <a:t>River Freezing Moon - Micmac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Kci Kisuhs (The Long Moon) – Maliseet</a:t>
            </a:r>
          </a:p>
          <a:p>
            <a:r>
              <a:rPr lang="en-US" dirty="0" smtClean="0"/>
              <a:t>Ponamuwi Kisuhs (Frost Fish Moon) – Maliseet</a:t>
            </a:r>
          </a:p>
          <a:p>
            <a:r>
              <a:rPr lang="en-US" dirty="0" smtClean="0"/>
              <a:t>Nipayimiyamkewi Kisuhs (Christmas Moon) – Maliseet</a:t>
            </a:r>
          </a:p>
          <a:p>
            <a:endParaRPr lang="en-US" dirty="0" smtClean="0"/>
          </a:p>
          <a:p>
            <a:r>
              <a:rPr lang="en-US" dirty="0" smtClean="0"/>
              <a:t>Punam – (Frost Fish Moon) – Passamaquoddy</a:t>
            </a:r>
          </a:p>
          <a:p>
            <a:endParaRPr lang="en-US" dirty="0" smtClean="0"/>
          </a:p>
          <a:p>
            <a:r>
              <a:rPr lang="en-US" dirty="0" smtClean="0"/>
              <a:t>Great or Winter Moon - Micmac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Thirteenth Moon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Skicinuwi Kisuhs (Sacred Earth Moon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</a:p>
          <a:p>
            <a:pPr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FF"/>
                </a:solidFill>
              </a:rPr>
              <a:t>January</a:t>
            </a: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Opolahsomuwehs ( Moon of the Whirling Wind) – Maliseet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Opolahsomuwehs ( Whirling Wind Month) – Passamaquoddy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Tomcod – (Frost Fish) - Micmac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February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Piyatokonisuwi Kisuhs ( When the Spruce Tips Fall) – Maliseet</a:t>
            </a:r>
          </a:p>
          <a:p>
            <a:endParaRPr lang="en-US" dirty="0" smtClean="0"/>
          </a:p>
          <a:p>
            <a:r>
              <a:rPr lang="en-US" dirty="0" smtClean="0"/>
              <a:t>Piyatokonis (When the Spruce Tips Fall) – Passamaquoddy</a:t>
            </a:r>
          </a:p>
          <a:p>
            <a:endParaRPr lang="en-US" dirty="0" smtClean="0"/>
          </a:p>
          <a:p>
            <a:r>
              <a:rPr lang="en-US" dirty="0" smtClean="0"/>
              <a:t>Snow Blinder (sun is very strong) - Micmac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Toqasqoni Kisuhs (First Spring Moon) – Maliseet</a:t>
            </a:r>
          </a:p>
          <a:p>
            <a:endParaRPr lang="en-US" dirty="0" smtClean="0"/>
          </a:p>
          <a:p>
            <a:r>
              <a:rPr lang="en-US" dirty="0" smtClean="0"/>
              <a:t>Siqon (Spring Moon) – Passamaquoddy</a:t>
            </a:r>
          </a:p>
          <a:p>
            <a:endParaRPr lang="en-US" dirty="0" smtClean="0"/>
          </a:p>
          <a:p>
            <a:r>
              <a:rPr lang="en-US" dirty="0" smtClean="0"/>
              <a:t>Spawning or Maple Sugar Moon - Micmac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Ponatomuwi Kisuhs ( Egg Laying Moon) – Maliseet</a:t>
            </a:r>
          </a:p>
          <a:p>
            <a:endParaRPr lang="en-US" dirty="0" smtClean="0"/>
          </a:p>
          <a:p>
            <a:r>
              <a:rPr lang="en-US" dirty="0" smtClean="0"/>
              <a:t>Ponatom (Egg Laying Month) – Passamaquoddy</a:t>
            </a:r>
          </a:p>
          <a:p>
            <a:endParaRPr lang="en-US" dirty="0" smtClean="0"/>
          </a:p>
          <a:p>
            <a:r>
              <a:rPr lang="en-US" dirty="0" smtClean="0"/>
              <a:t>Egg Laying Moon - Micmac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FF"/>
                </a:solidFill>
              </a:rPr>
              <a:t>May</a:t>
            </a: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Siqonomeqi</a:t>
            </a:r>
            <a:r>
              <a:rPr lang="en-US" dirty="0" smtClean="0">
                <a:solidFill>
                  <a:srgbClr val="FFFFFF"/>
                </a:solidFill>
              </a:rPr>
              <a:t> Kisuhs ( Gaspereaux Moon) – Maliseet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Siqonomeq (Alewive Moon) – Passamaquoddy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Frog Croaking Moon - Micmac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June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Niponi Kisuhs ( Summer Moon) – Maliseet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Nipon (Summer Moon) – Passamaquoddy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Summer or Leaves Full Blossom Moon - Micmac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July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Apsqe Kisuhs (Feather Shedding Moon) – Maliseet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Accihte (Ripening Moon) – Passamaquoddy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Birds Shed Feathers Moon - Micmac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Kopuwachi Kisuhs (Moon in Which the Leaves begin to Fall) – Maliseet</a:t>
            </a:r>
          </a:p>
          <a:p>
            <a:endParaRPr lang="en-US" dirty="0" smtClean="0"/>
          </a:p>
          <a:p>
            <a:r>
              <a:rPr lang="en-US" dirty="0" smtClean="0"/>
              <a:t>Apsqe – (Feather Shedding Moon) – Passamaquoddy</a:t>
            </a:r>
          </a:p>
          <a:p>
            <a:endParaRPr lang="en-US" dirty="0" smtClean="0"/>
          </a:p>
          <a:p>
            <a:r>
              <a:rPr lang="en-US" dirty="0" smtClean="0"/>
              <a:t>Fruit and berry ripening Moon - Micmac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333</Words>
  <Application>Microsoft Macintosh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Moons  of the Calendar</vt:lpstr>
      <vt:lpstr>January</vt:lpstr>
      <vt:lpstr>February </vt:lpstr>
      <vt:lpstr>March</vt:lpstr>
      <vt:lpstr>April</vt:lpstr>
      <vt:lpstr>May</vt:lpstr>
      <vt:lpstr>June</vt:lpstr>
      <vt:lpstr>July</vt:lpstr>
      <vt:lpstr>August</vt:lpstr>
      <vt:lpstr>September</vt:lpstr>
      <vt:lpstr>October</vt:lpstr>
      <vt:lpstr>November</vt:lpstr>
      <vt:lpstr>December</vt:lpstr>
      <vt:lpstr>Thirteenth Moon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Moons</dc:title>
  <dc:creator>Imelda Perley</dc:creator>
  <cp:lastModifiedBy>Imelda Perley</cp:lastModifiedBy>
  <cp:revision>6</cp:revision>
  <dcterms:created xsi:type="dcterms:W3CDTF">2010-10-16T03:09:21Z</dcterms:created>
  <dcterms:modified xsi:type="dcterms:W3CDTF">2010-10-16T03:12:08Z</dcterms:modified>
</cp:coreProperties>
</file>